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536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698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221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2795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7243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5112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5777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354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7896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3216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9713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F1D6A-56D4-46F2-B69E-C26D9FADAB10}" type="datetimeFigureOut">
              <a:rPr lang="ru-RU" smtClean="0"/>
              <a:t>07.10.2018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AB007-221A-4CB1-9FA8-C51B6125F0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8076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ru-RU/download/details.aspx?id=24309" TargetMode="External"/><Relationship Id="rId2" Type="http://schemas.openxmlformats.org/officeDocument/2006/relationships/hyperlink" Target="http://www.microsoft.com/ru-RU/download/details.aspx?id=16573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830637"/>
          </a:xfrm>
        </p:spPr>
        <p:txBody>
          <a:bodyPr>
            <a:noAutofit/>
          </a:bodyPr>
          <a:lstStyle/>
          <a:p>
            <a:r>
              <a:rPr lang="ru-RU" sz="3600" b="1" cap="all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КАК БЕСПЛАТНО СКАЧАТЬ И УСТАНОВИТЬ MICROSOFT OFFICE PICTURE </a:t>
            </a:r>
            <a:r>
              <a:rPr lang="ru-RU" sz="3600" b="1" cap="all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MANAGER</a:t>
            </a:r>
            <a:br>
              <a:rPr lang="ru-RU" sz="3600" b="1" cap="all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b="1" cap="all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ru-RU" sz="3600" b="1" cap="all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OFFICE 2013 И 2016</a:t>
            </a:r>
            <a:r>
              <a:rPr lang="ru-RU" sz="36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36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092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15950" y="258763"/>
            <a:ext cx="11144250" cy="846137"/>
          </a:xfrm>
        </p:spPr>
        <p:txBody>
          <a:bodyPr/>
          <a:lstStyle/>
          <a:p>
            <a:pPr algn="just"/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В окне программы справа появится панель </a:t>
            </a:r>
            <a:r>
              <a:rPr lang="ru-RU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Изменение рисунков</a:t>
            </a:r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На ней необходимо выбрать команду </a:t>
            </a:r>
            <a:r>
              <a:rPr lang="ru-RU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Сжатие рисунков</a:t>
            </a:r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82188" t="8073" b="52214"/>
          <a:stretch/>
        </p:blipFill>
        <p:spPr>
          <a:xfrm>
            <a:off x="4610100" y="1104900"/>
            <a:ext cx="3136900" cy="5595056"/>
          </a:xfrm>
          <a:prstGeom prst="rect">
            <a:avLst/>
          </a:prstGeom>
        </p:spPr>
      </p:pic>
      <p:sp>
        <p:nvSpPr>
          <p:cNvPr id="5" name="Овал 4"/>
          <p:cNvSpPr/>
          <p:nvPr/>
        </p:nvSpPr>
        <p:spPr>
          <a:xfrm>
            <a:off x="4610100" y="6184900"/>
            <a:ext cx="1968500" cy="51505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0724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2"/>
          <p:cNvSpPr>
            <a:spLocks noGrp="1"/>
          </p:cNvSpPr>
          <p:nvPr>
            <p:ph type="body" idx="1"/>
          </p:nvPr>
        </p:nvSpPr>
        <p:spPr>
          <a:xfrm>
            <a:off x="742950" y="334963"/>
            <a:ext cx="10915650" cy="1500187"/>
          </a:xfrm>
        </p:spPr>
        <p:txBody>
          <a:bodyPr>
            <a:normAutofit/>
          </a:bodyPr>
          <a:lstStyle/>
          <a:p>
            <a:pPr algn="just"/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После выбора команды </a:t>
            </a:r>
            <a:r>
              <a:rPr lang="ru-RU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Сжатие рисунков</a:t>
            </a: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в окне программы справа появится панель </a:t>
            </a:r>
            <a:r>
              <a:rPr lang="ru-RU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Сжатие рисунков</a:t>
            </a: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Выбираем пункт </a:t>
            </a:r>
            <a:r>
              <a:rPr lang="ru-RU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Сжимать для: документов</a:t>
            </a: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Внизу на панели будет показано, насколько уменьшится размер файла после сжатия. В показанном примере, размер файла уменьшается с 2,23 Мб до 22,1 Кб. Причем такое сжатие не влияет на качество изображения. Нажимаем ОК. Сохраняем файл.</a:t>
            </a:r>
            <a:endParaRPr lang="ru-RU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81979" t="7683" b="41927"/>
          <a:stretch/>
        </p:blipFill>
        <p:spPr>
          <a:xfrm>
            <a:off x="5507928" y="1536700"/>
            <a:ext cx="2378772" cy="5321300"/>
          </a:xfrm>
          <a:prstGeom prst="rect">
            <a:avLst/>
          </a:prstGeom>
        </p:spPr>
      </p:pic>
      <p:sp>
        <p:nvSpPr>
          <p:cNvPr id="6" name="Овал 5"/>
          <p:cNvSpPr/>
          <p:nvPr/>
        </p:nvSpPr>
        <p:spPr>
          <a:xfrm>
            <a:off x="5372100" y="6032500"/>
            <a:ext cx="1968500" cy="4699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>
            <a:off x="5372100" y="2962275"/>
            <a:ext cx="1968500" cy="6477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0896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82600" y="288163"/>
            <a:ext cx="11290300" cy="2372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07000"/>
              </a:lnSpc>
              <a:spcAft>
                <a:spcPts val="0"/>
              </a:spcAft>
            </a:pPr>
            <a:r>
              <a:rPr lang="ru-RU" sz="1600" b="1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Шаг 1.</a:t>
            </a: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Скачать </a:t>
            </a:r>
            <a:r>
              <a:rPr lang="ru-RU" sz="1600" dirty="0" err="1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Microsoft</a:t>
            </a: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SharePoint</a:t>
            </a: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Designer</a:t>
            </a: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2010 можно с официального сайта </a:t>
            </a:r>
            <a:r>
              <a:rPr lang="ru-RU" sz="1600" dirty="0" err="1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Microsoft</a:t>
            </a: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(доступна русская версия):</a:t>
            </a:r>
            <a:endParaRPr lang="ru-RU" sz="16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fontAlgn="base">
              <a:lnSpc>
                <a:spcPct val="107000"/>
              </a:lnSpc>
              <a:spcAft>
                <a:spcPts val="0"/>
              </a:spcAft>
            </a:pPr>
            <a:r>
              <a:rPr lang="ru-RU" sz="1600" b="1" dirty="0">
                <a:solidFill>
                  <a:srgbClr val="00AEE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Скачать</a:t>
            </a:r>
            <a:r>
              <a:rPr lang="en-US" sz="1600" b="1" dirty="0">
                <a:solidFill>
                  <a:srgbClr val="00AEE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Microsoft SharePoint Designer 2010 (32-bit)</a:t>
            </a:r>
            <a:endParaRPr lang="ru-RU" sz="16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fontAlgn="base">
              <a:lnSpc>
                <a:spcPct val="107000"/>
              </a:lnSpc>
              <a:spcAft>
                <a:spcPts val="0"/>
              </a:spcAft>
            </a:pPr>
            <a:r>
              <a:rPr lang="ru-RU" sz="1600" b="1" dirty="0">
                <a:solidFill>
                  <a:srgbClr val="00AEE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Скачать</a:t>
            </a:r>
            <a:r>
              <a:rPr lang="en-US" sz="1600" b="1" dirty="0">
                <a:solidFill>
                  <a:srgbClr val="00AEE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 Microsoft SharePoint Designer 2010 (64-bit)</a:t>
            </a:r>
            <a:endParaRPr lang="ru-RU" sz="16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fontAlgn="base">
              <a:lnSpc>
                <a:spcPct val="107000"/>
              </a:lnSpc>
              <a:spcAft>
                <a:spcPts val="1500"/>
              </a:spcAft>
            </a:pP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Это абсолютно бесплатно и для активации продукта не требуется ключ</a:t>
            </a:r>
            <a:r>
              <a:rPr lang="ru-RU" sz="1600" dirty="0" smtClean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 smtClean="0">
              <a:solidFill>
                <a:srgbClr val="444444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base">
              <a:lnSpc>
                <a:spcPct val="107000"/>
              </a:lnSpc>
              <a:spcAft>
                <a:spcPts val="1500"/>
              </a:spcAft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загрузки необходимо запустить установочный файл 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SharePointDesigner.exe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и в окне 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Выберите нужный тип установки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нажать на кнопку 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Настройка.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lnSpc>
                <a:spcPct val="107000"/>
              </a:lnSpc>
              <a:spcAft>
                <a:spcPts val="1500"/>
              </a:spcAft>
            </a:pP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Microsoft SharePoint Designer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599" y="2311400"/>
            <a:ext cx="5948045" cy="41779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2348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68300" y="457201"/>
            <a:ext cx="10922000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Шаг 2.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В открывшемся окне нажмите на выпадающий список слева от каждого предлагаемого к установке пункта и выберите вариант 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Компонент недоступен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ru-RU" alt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5" name="Рисунок 3" descr="https://procomputer24.ru/wp-content/uploads/2017/03/Microsoft-SharePoint-Designer-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74" y="1318975"/>
            <a:ext cx="5381625" cy="4370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31337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6342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42900" y="267614"/>
            <a:ext cx="11049000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Шаг 3.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Затем нажмите на выпадающий список слева от 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Диспетчера рисунков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Microsoft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Office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в разделе 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Средства </a:t>
            </a:r>
            <a:r>
              <a:rPr kumimoji="0" lang="ru-RU" altLang="ru-RU" sz="1600" b="1" i="0" u="none" strike="noStrike" cap="none" normalizeH="0" baseline="0" dirty="0" err="1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Office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и выберите пункт </a:t>
            </a: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Запускать с моего компьютера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44444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ru-RU" alt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49" name="Рисунок 2" descr="Microsoft SharePoint Desig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8207" y="1371600"/>
            <a:ext cx="5588593" cy="463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09600" y="3556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2722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06400" y="178126"/>
            <a:ext cx="11468100" cy="619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07000"/>
              </a:lnSpc>
              <a:spcAft>
                <a:spcPts val="1500"/>
              </a:spcAft>
            </a:pP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Таким образом, у вас должно получится как на скриншоте ниже: у всех предлагаемых к установке программ, кроме </a:t>
            </a:r>
            <a:r>
              <a:rPr lang="ru-RU" sz="1600" b="1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Диспетчера рисунков </a:t>
            </a:r>
            <a:r>
              <a:rPr lang="ru-RU" sz="1600" b="1" dirty="0" err="1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Microsoft</a:t>
            </a:r>
            <a:r>
              <a:rPr lang="ru-RU" sz="1600" b="1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b="1" dirty="0" err="1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Office</a:t>
            </a: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слева от их названия должен стоять значок с красным крестиком.</a:t>
            </a:r>
            <a:endParaRPr lang="ru-RU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Microsoft SharePoint Designer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899" y="995436"/>
            <a:ext cx="4902201" cy="431768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Прямоугольник 3"/>
          <p:cNvSpPr/>
          <p:nvPr/>
        </p:nvSpPr>
        <p:spPr>
          <a:xfrm>
            <a:off x="596900" y="5511156"/>
            <a:ext cx="11391900" cy="6651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07000"/>
              </a:lnSpc>
              <a:spcAft>
                <a:spcPts val="0"/>
              </a:spcAft>
            </a:pPr>
            <a:r>
              <a:rPr lang="ru-RU" sz="1600" b="1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Шаг 4.</a:t>
            </a: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На этом все. Нажмите на кнопку </a:t>
            </a:r>
            <a:r>
              <a:rPr lang="ru-RU" sz="1600" b="1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Установить</a:t>
            </a: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и подождите пока программа установится. Это займет несколько минут, после чего вы сможете пользоваться программой </a:t>
            </a:r>
            <a:r>
              <a:rPr lang="ru-RU" sz="1600" dirty="0" err="1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Picture</a:t>
            </a: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err="1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Manager</a:t>
            </a: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в версиях </a:t>
            </a:r>
            <a:r>
              <a:rPr lang="ru-RU" sz="1600" dirty="0" err="1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Office</a:t>
            </a:r>
            <a:r>
              <a:rPr lang="ru-RU" sz="1600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2013 и 2016</a:t>
            </a:r>
            <a:r>
              <a:rPr lang="ru-RU" dirty="0">
                <a:solidFill>
                  <a:srgbClr val="444444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616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36700" y="1460500"/>
            <a:ext cx="9144000" cy="3251199"/>
          </a:xfrm>
        </p:spPr>
        <p:txBody>
          <a:bodyPr>
            <a:noAutofit/>
          </a:bodyPr>
          <a:lstStyle/>
          <a:p>
            <a:r>
              <a:rPr lang="ru-RU" sz="3600" b="1" cap="all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b="1" cap="all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Сжатие изображений с использованием MICROSOFT OFFICE PICTURE MANAGER</a:t>
            </a:r>
            <a:br>
              <a:rPr lang="ru-RU" sz="36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36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372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idx="1"/>
          </p:nvPr>
        </p:nvSpPr>
        <p:spPr>
          <a:xfrm>
            <a:off x="717550" y="550863"/>
            <a:ext cx="10515600" cy="1328737"/>
          </a:xfrm>
        </p:spPr>
        <p:txBody>
          <a:bodyPr>
            <a:normAutofit fontScale="92500" lnSpcReduction="20000"/>
          </a:bodyPr>
          <a:lstStyle/>
          <a:p>
            <a:pPr algn="ctr"/>
            <a:endParaRPr lang="ru-RU" sz="2600" b="1" dirty="0" smtClean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Возьмем файл формата .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png</a:t>
            </a:r>
            <a:r>
              <a:rPr lang="ru-RU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размером 2,23 Мб, содержащий какое-либо изображение.</a:t>
            </a:r>
            <a:r>
              <a:rPr lang="ru-RU" dirty="0">
                <a:solidFill>
                  <a:schemeClr val="tx1"/>
                </a:solidFill>
              </a:rPr>
              <a:t/>
            </a:r>
            <a:br>
              <a:rPr lang="ru-RU" dirty="0">
                <a:solidFill>
                  <a:schemeClr val="tx1"/>
                </a:solidFill>
              </a:rPr>
            </a:br>
            <a:r>
              <a:rPr lang="ru-RU" dirty="0"/>
              <a:t> 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491" y="1968500"/>
            <a:ext cx="6985168" cy="442671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23490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15950" y="385763"/>
            <a:ext cx="10902950" cy="1011237"/>
          </a:xfrm>
        </p:spPr>
        <p:txBody>
          <a:bodyPr>
            <a:normAutofit/>
          </a:bodyPr>
          <a:lstStyle/>
          <a:p>
            <a:pPr algn="just"/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После установки на компьютер Диспетчера рисунков, его можно вызвать с помощью контекстного меню. Жмем ПК мыши на файл с рисунком и выбираем команду </a:t>
            </a:r>
            <a:r>
              <a:rPr lang="ru-RU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Открыть с помощью – </a:t>
            </a: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Microsoft Office 2010</a:t>
            </a:r>
            <a:r>
              <a:rPr lang="ru-RU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18" t="8028" r="5534" b="22214"/>
          <a:stretch/>
        </p:blipFill>
        <p:spPr>
          <a:xfrm>
            <a:off x="3860800" y="1353771"/>
            <a:ext cx="6248400" cy="537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996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04850" y="373063"/>
            <a:ext cx="10979150" cy="1049337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Откроется окно программы с выбранным изображением. Для сжатия изображения необходимо выполнить команду </a:t>
            </a:r>
            <a:r>
              <a:rPr lang="ru-RU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Изменить рисунки …</a:t>
            </a:r>
            <a:endParaRPr lang="ru-RU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b="62408"/>
          <a:stretch/>
        </p:blipFill>
        <p:spPr>
          <a:xfrm>
            <a:off x="620121" y="1701800"/>
            <a:ext cx="11148608" cy="3352800"/>
          </a:xfrm>
          <a:prstGeom prst="rect">
            <a:avLst/>
          </a:prstGeom>
        </p:spPr>
      </p:pic>
      <p:sp>
        <p:nvSpPr>
          <p:cNvPr id="5" name="Овал 4"/>
          <p:cNvSpPr/>
          <p:nvPr/>
        </p:nvSpPr>
        <p:spPr>
          <a:xfrm>
            <a:off x="4584700" y="1968500"/>
            <a:ext cx="1968500" cy="7493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87962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192</Words>
  <Application>Microsoft Office PowerPoint</Application>
  <PresentationFormat>Широкоэкранный</PresentationFormat>
  <Paragraphs>17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КАК БЕСПЛАТНО СКАЧАТЬ И УСТАНОВИТЬ MICROSOFT OFFICE PICTURE MANAGER ДЛЯ OFFICE 2013 И 2016 </vt:lpstr>
      <vt:lpstr>Презентация PowerPoint</vt:lpstr>
      <vt:lpstr>Презентация PowerPoint</vt:lpstr>
      <vt:lpstr>Презентация PowerPoint</vt:lpstr>
      <vt:lpstr>Презентация PowerPoint</vt:lpstr>
      <vt:lpstr> Сжатие изображений с использованием MICROSOFT OFFICE PICTURE MANAGER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КАК БЕСПЛАТНО СКАЧАТЬ И УСТАНОВИТЬ MICROSOFT OFFICE PICTURE MANAGER ДЛЯ OFFICE 2013 И 2016</dc:title>
  <dc:creator>Наталья Грачева</dc:creator>
  <cp:lastModifiedBy>Наталья Грачева</cp:lastModifiedBy>
  <cp:revision>10</cp:revision>
  <dcterms:created xsi:type="dcterms:W3CDTF">2018-10-07T17:21:32Z</dcterms:created>
  <dcterms:modified xsi:type="dcterms:W3CDTF">2018-10-07T18:05:59Z</dcterms:modified>
</cp:coreProperties>
</file>

<file path=docProps/thumbnail.jpeg>
</file>